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1" r:id="rId13"/>
    <p:sldId id="272" r:id="rId14"/>
    <p:sldId id="273" r:id="rId15"/>
    <p:sldId id="268" r:id="rId16"/>
    <p:sldId id="269" r:id="rId17"/>
    <p:sldId id="270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E7C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35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5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44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16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858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50056" y="1452168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بررسی نویز در تصاویر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2919657"/>
            <a:ext cx="7477601" cy="20149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تصاویر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یکی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مشکلات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اساسی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عکاسان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طراحان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آن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بررسی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منشأ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روش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های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تصاویر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رنگی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سیاه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سفید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تصاویر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ها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1800" kern="1200" dirty="0" err="1">
                <a:solidFill>
                  <a:srgbClr val="DAD8E9"/>
                </a:solidFill>
                <a:effectLst/>
                <a:latin typeface="Calibri" panose="020F0502020204030204" pitchFamily="34" charset="0"/>
                <a:ea typeface="Mukta"/>
                <a:cs typeface="Calibri" panose="020F0502020204030204" pitchFamily="34" charset="0"/>
              </a:rPr>
              <a:t>مواجه</a:t>
            </a:r>
            <a:r>
              <a:rPr lang="en-US" sz="1800" kern="1200" dirty="0">
                <a:solidFill>
                  <a:srgbClr val="DAD8E9"/>
                </a:solidFill>
                <a:effectLst/>
                <a:latin typeface="Calibri" panose="020F0502020204030204" pitchFamily="34" charset="0"/>
                <a:ea typeface="Mukta"/>
                <a:cs typeface="Calibri" panose="020F0502020204030204" pitchFamily="34" charset="0"/>
              </a:rPr>
              <a:t> </a:t>
            </a:r>
            <a:r>
              <a:rPr lang="en-US" sz="1800" kern="1200" dirty="0" err="1">
                <a:solidFill>
                  <a:srgbClr val="DAD8E9"/>
                </a:solidFill>
                <a:effectLst/>
                <a:latin typeface="Calibri" panose="020F0502020204030204" pitchFamily="34" charset="0"/>
                <a:ea typeface="Mukta"/>
                <a:cs typeface="Calibri" panose="020F0502020204030204" pitchFamily="34" charset="0"/>
              </a:rPr>
              <a:t>هستند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394240" y="538750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480" y="539512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605927" y="5806399"/>
            <a:ext cx="193976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by ارشیا ریسمانی</a:t>
            </a:r>
            <a:endParaRPr lang="en-US" sz="218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8A9E9-4A43-C96E-FCA0-9387AEAF0BCE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53389" y="879514"/>
            <a:ext cx="9381649" cy="11108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استفاده از نرم افزارهای ویرایش تصویر برای حذف نویز</a:t>
            </a:r>
            <a:endParaRPr lang="en-US" sz="3499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2510" y="2574868"/>
            <a:ext cx="6542690" cy="4307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 افزارهای ویرایش تصویر همچون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فتوشاپ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لایتروم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دارای ابزارها و فیلترهای قدرتمندی هستند که به حذف نویز تصاویر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کمک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می‌کنند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فیلترها با شناسایی الگوهای نویز و حذف آنها، باعث بهبود کیفیت و وضوح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می‌شوند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همچنین برخی از این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نرم‌افزارها از هوش مصنوعی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برای تشخیص و کاهش نویز استفاده می‌کنند.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546046"/>
            <a:ext cx="5743822" cy="430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81824-2BF8-ECE3-AEFE-0E1D16BB49F8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672066" y="314384"/>
            <a:ext cx="59087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نرم افزارهای ویرایش عکس</a:t>
            </a:r>
            <a:endParaRPr lang="en-US" sz="437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1" y="1750685"/>
            <a:ext cx="2618835" cy="26188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55186" y="4729324"/>
            <a:ext cx="20953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Adobe Photoshop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573170" y="5737387"/>
            <a:ext cx="321896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نرم افزار قدرتمند فتوشاپ به کاربران امکان ویرایش پیشرفته، کنترل لایه‌ها و استفاده از ابزارهای فوق‌العاده را می‌دهد.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63" y="1750685"/>
            <a:ext cx="2682299" cy="26822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93805" y="4721413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Adobe Lightroom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026016" y="5737386"/>
            <a:ext cx="338798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لایت روم بهترین گزینه برای مدیریت و ویرایش حرفه‌ای تصاویر است، با قابلیت های پردازش فایل (را یا خام) و مدیریت کاتالوگ.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1417" y="1744712"/>
            <a:ext cx="2682299" cy="268229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24817" y="4806643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GIMP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647878" y="5753966"/>
            <a:ext cx="26385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نرم افزار </a:t>
            </a:r>
            <a:r>
              <a:rPr lang="en-US" sz="2400" dirty="0" err="1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متن‌باز</a:t>
            </a: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 GIMP، با امکانات پیشرفته ویرایش تصویر، گزینه‌ای مناسب برای کاربران حرفه‌ای و آماتور است.</a:t>
            </a:r>
            <a:endParaRPr lang="en-US" sz="2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2166" y="1750685"/>
            <a:ext cx="2777388" cy="27773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483110" y="4871538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Affinity Photo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1035862" y="5737387"/>
            <a:ext cx="2783204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Calibri" panose="020F0502020204030204" pitchFamily="34" charset="0"/>
              </a:rPr>
              <a:t>افینیتی فوتو نیز یک ابزار ویرایش تصویر حرفه‌ای است که با رابط کاربری زیبا و ابزارهای قدرتمند، جایگزین مناسبی برای فتوشاپ است.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63F46-7424-1925-B687-644BC8FB7DDD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2DE24-77BA-28CE-58CC-1FD5B2FFB92B}"/>
              </a:ext>
            </a:extLst>
          </p:cNvPr>
          <p:cNvSpPr txBox="1"/>
          <p:nvPr/>
        </p:nvSpPr>
        <p:spPr>
          <a:xfrm>
            <a:off x="3049502" y="0"/>
            <a:ext cx="76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400" dirty="0">
                <a:solidFill>
                  <a:schemeClr val="bg1"/>
                </a:solidFill>
              </a:rPr>
              <a:t>اموزش از بین بردن نویز در فتوشاپ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268CB1-59AC-CE0D-4292-51C77E83F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8006"/>
            <a:ext cx="7315200" cy="73015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F914CA5-0233-2C7D-252F-8BFF36009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430" y="928007"/>
            <a:ext cx="7165970" cy="73015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46A35A-F6B8-B345-3749-989BA6527E89}"/>
              </a:ext>
            </a:extLst>
          </p:cNvPr>
          <p:cNvSpPr txBox="1"/>
          <p:nvPr/>
        </p:nvSpPr>
        <p:spPr>
          <a:xfrm>
            <a:off x="1929858" y="384720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71AC94-7091-A579-6109-C28402D32C6D}"/>
              </a:ext>
            </a:extLst>
          </p:cNvPr>
          <p:cNvSpPr txBox="1"/>
          <p:nvPr/>
        </p:nvSpPr>
        <p:spPr>
          <a:xfrm>
            <a:off x="10743074" y="384719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2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41EED-334E-EFBC-424F-4C6215CC4BE0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1359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2DE24-77BA-28CE-58CC-1FD5B2FFB92B}"/>
              </a:ext>
            </a:extLst>
          </p:cNvPr>
          <p:cNvSpPr txBox="1"/>
          <p:nvPr/>
        </p:nvSpPr>
        <p:spPr>
          <a:xfrm>
            <a:off x="3049502" y="0"/>
            <a:ext cx="76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400" dirty="0">
                <a:solidFill>
                  <a:schemeClr val="bg1"/>
                </a:solidFill>
              </a:rPr>
              <a:t>اموزش از بین بردن نویز در فتوشاپ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46A35A-F6B8-B345-3749-989BA6527E89}"/>
              </a:ext>
            </a:extLst>
          </p:cNvPr>
          <p:cNvSpPr txBox="1"/>
          <p:nvPr/>
        </p:nvSpPr>
        <p:spPr>
          <a:xfrm>
            <a:off x="1929858" y="384720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3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71AC94-7091-A579-6109-C28402D32C6D}"/>
              </a:ext>
            </a:extLst>
          </p:cNvPr>
          <p:cNvSpPr txBox="1"/>
          <p:nvPr/>
        </p:nvSpPr>
        <p:spPr>
          <a:xfrm>
            <a:off x="10743074" y="384719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4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723EB-300E-A2CB-F644-5F1587EE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031049"/>
            <a:ext cx="7301839" cy="719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F5425-EC35-99AF-0B4F-8DACBBC93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157" y="1031048"/>
            <a:ext cx="7168243" cy="71985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60A24F-15C5-0E25-93E8-6AF7144850AC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15342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A2DE24-77BA-28CE-58CC-1FD5B2FFB92B}"/>
              </a:ext>
            </a:extLst>
          </p:cNvPr>
          <p:cNvSpPr txBox="1"/>
          <p:nvPr/>
        </p:nvSpPr>
        <p:spPr>
          <a:xfrm>
            <a:off x="3049502" y="0"/>
            <a:ext cx="76935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400" dirty="0">
                <a:solidFill>
                  <a:schemeClr val="bg1"/>
                </a:solidFill>
              </a:rPr>
              <a:t>اموزش از بین بردن نویز در فتوشاپ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46A35A-F6B8-B345-3749-989BA6527E89}"/>
              </a:ext>
            </a:extLst>
          </p:cNvPr>
          <p:cNvSpPr txBox="1"/>
          <p:nvPr/>
        </p:nvSpPr>
        <p:spPr>
          <a:xfrm>
            <a:off x="1929858" y="384720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5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71AC94-7091-A579-6109-C28402D32C6D}"/>
              </a:ext>
            </a:extLst>
          </p:cNvPr>
          <p:cNvSpPr txBox="1"/>
          <p:nvPr/>
        </p:nvSpPr>
        <p:spPr>
          <a:xfrm>
            <a:off x="10743074" y="384719"/>
            <a:ext cx="104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solidFill>
                  <a:schemeClr val="bg1"/>
                </a:solidFill>
              </a:rPr>
              <a:t>6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D9B48-FE56-4544-E9BB-36765E3DA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1052"/>
            <a:ext cx="6667500" cy="719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A6D852-6707-EB3D-9708-930A18F2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47" y="1031051"/>
            <a:ext cx="7492453" cy="7198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276E2-D71A-B56C-7A67-13440AB99281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99674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48511"/>
            <a:ext cx="897457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عکس هایی از تصاویر با نویز و بدون نویز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71" y="1156439"/>
            <a:ext cx="5414306" cy="33462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50402" y="47023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تصویر بدون نویز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577079" y="5371989"/>
            <a:ext cx="452413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 تصویر زیبای جزیره مرجانی، با ماهی‌های رنگارنگ شنا کننده در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شرایط نوری ایده‌آل</a:t>
            </a: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نمونه‌ای از یک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تصویر با وضوح و کیفیت بالا </a:t>
            </a: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بدون هیچ نوع نویز است.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182814"/>
            <a:ext cx="5414306" cy="33462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07795" y="47025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600" dirty="0">
                <a:solidFill>
                  <a:srgbClr val="DAD8E9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تصویر با نویز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34471" y="5372108"/>
            <a:ext cx="452425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 تصویر از یک شهر در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شب</a:t>
            </a: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دارای نویز و دانه‌های رنگی پراکنده است که ناشی از </a:t>
            </a: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شرایط نوری نامناسب، تنظیمات دوربین نادرست و حساسیت بالای حسگر </a:t>
            </a: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می‌باشد.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F6A9E-3629-5D5A-7B74-D9FA6D910FD8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586520" y="382785"/>
            <a:ext cx="74572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نتیجه گیری و توصیه های کاربردی</a:t>
            </a:r>
            <a:endParaRPr lang="en-US" sz="437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2403656" y="2055462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014565" y="2076179"/>
            <a:ext cx="36776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کاهش نویز، بهبود کیفیت تصاویر</a:t>
            </a:r>
            <a:endParaRPr lang="en-US" sz="2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014565" y="2698489"/>
            <a:ext cx="458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 پیروی از روش‌های کاهش نویز مانند استفاده از تنظیمات کم نور و </a:t>
            </a:r>
            <a:r>
              <a:rPr lang="fa-IR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ایزو</a:t>
            </a:r>
            <a:r>
              <a:rPr lang="en-US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پایین، می‌توان کیفیت و وضوح تصاویر را بهبود بخشید و از ایجاد نویز در آنها جلوگیری کرد.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372223" y="205546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83133" y="2076180"/>
            <a:ext cx="32656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بهره‌گیری از ابزارهای نرم‌افزاری</a:t>
            </a:r>
            <a:endParaRPr lang="en-US" sz="2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983133" y="2745789"/>
            <a:ext cx="458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نرم‌افزارهای ویرایش تصویر با فیلترهای کاهش نویز پیشرفته می‌توانند به طور موثر نویز را از تصاویر حذف کنند و کیفیت آنها را بهبود بخشند.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356357" y="528090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061861" y="5301626"/>
            <a:ext cx="37022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استفاده از تجهیزات با کیفیت بالا</a:t>
            </a:r>
            <a:endParaRPr lang="en-US" sz="2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87891" y="5782043"/>
            <a:ext cx="47846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به کارگیری لنزهای با کیفیت و دوربین‌های عکاسی با حسگرهای پیشرفته، می‌تواند از بروز نویز در تصاویر جلوگیری کند.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545641" y="520207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156551" y="5222796"/>
            <a:ext cx="318420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dirty="0">
                <a:solidFill>
                  <a:srgbClr val="00B0F0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توجه به شرایط نوری مناسب</a:t>
            </a:r>
            <a:endParaRPr lang="en-US" sz="28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340689" y="5703213"/>
            <a:ext cx="47846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عکاسی در محیط‌های با نور کافی و استفاده از تنظیمات دوربین مناسب، نقش مهمی در کاهش نویز و بهبود کیفیت تصاویر دارد.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0345B1-D13F-2077-532B-559AA2FB2016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AFEA8-9FE3-002B-E323-836C5963FE28}"/>
              </a:ext>
            </a:extLst>
          </p:cNvPr>
          <p:cNvSpPr txBox="1"/>
          <p:nvPr/>
        </p:nvSpPr>
        <p:spPr>
          <a:xfrm>
            <a:off x="3649717" y="2916620"/>
            <a:ext cx="73309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6000" b="1" dirty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582E7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ممنون از شما </a:t>
            </a:r>
          </a:p>
          <a:p>
            <a:pPr algn="ctr"/>
            <a:r>
              <a:rPr lang="fa-IR" sz="6000" b="1" dirty="0">
                <a:ln w="12700">
                  <a:solidFill>
                    <a:schemeClr val="bg2"/>
                  </a:solidFill>
                  <a:prstDash val="solid"/>
                </a:ln>
                <a:solidFill>
                  <a:srgbClr val="582E7C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پایان</a:t>
            </a:r>
            <a:endParaRPr lang="en-US" sz="6000" b="1" dirty="0">
              <a:ln w="12700">
                <a:solidFill>
                  <a:schemeClr val="bg2"/>
                </a:solidFill>
                <a:prstDash val="solid"/>
              </a:ln>
              <a:solidFill>
                <a:srgbClr val="582E7C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9C3B1D-6187-3108-212B-72E108F72DC2}"/>
              </a:ext>
            </a:extLst>
          </p:cNvPr>
          <p:cNvSpPr/>
          <p:nvPr/>
        </p:nvSpPr>
        <p:spPr>
          <a:xfrm>
            <a:off x="4706007" y="2553929"/>
            <a:ext cx="5218386" cy="2664373"/>
          </a:xfrm>
          <a:prstGeom prst="rect">
            <a:avLst/>
          </a:prstGeom>
          <a:noFill/>
          <a:ln>
            <a:solidFill>
              <a:srgbClr val="582E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7E4FA-4163-1354-5DCF-EB434725A3D2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5252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02938" y="2779761"/>
            <a:ext cx="59381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تعریف نویز و علل ایجاد آن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917751"/>
            <a:ext cx="7477601" cy="2640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 در تصاویر به هرگونه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اختلال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ناخالصی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در تصویر گفته می‌شود که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باعث کاهش کیفیت و وضوح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آن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می‌گردد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اختلالات می‌توانند ناشی از عوامل مختلفی همچون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محیط ضبط تصویر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مشکلات حسگر 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شرایط نور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تنظیمات نامناسب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باشد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90B94-6412-CF0A-90EA-6EC37CF587C2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855226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fa-IR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عوامل موثر</a:t>
            </a: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 </a:t>
            </a:r>
            <a:r>
              <a:rPr lang="en-US" sz="4374" dirty="0" err="1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برای</a:t>
            </a: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 </a:t>
            </a:r>
            <a:r>
              <a:rPr lang="en-US" sz="4374" dirty="0" err="1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گرفتن</a:t>
            </a: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 </a:t>
            </a:r>
            <a:r>
              <a:rPr lang="en-US" sz="4374" dirty="0" err="1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عکس</a:t>
            </a:r>
            <a:r>
              <a:rPr lang="en-US" sz="4374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 بدون نویز</a:t>
            </a:r>
            <a:endParaRPr lang="en-US" sz="4374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376" y="2388764"/>
            <a:ext cx="2905006" cy="179534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88074" y="4256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هوای مناسب</a:t>
            </a:r>
            <a:endParaRPr lang="en-US" sz="218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24376" y="4831816"/>
            <a:ext cx="2905006" cy="32243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هوای آفتابی 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روشن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برای عکاسی می تواند از ایجاد نویز در تصاویر جلوگیری کند. اجتناب از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هوای ابری 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تاریک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که باعث افزایش زمان نوردهی می‌شود، به حذف نویز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کمک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می‌کند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638" y="2388764"/>
            <a:ext cx="2905006" cy="179534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6336" y="4256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محیط مناسب</a:t>
            </a:r>
            <a:endParaRPr lang="en-US" sz="218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862638" y="4831816"/>
            <a:ext cx="2905006" cy="2542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فضاهای کنترل 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شده مانند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استودیوها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با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نورپردازی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مناسب،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زمینه‌های یکنواخت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فاقد نور اضافی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مکان‌های ایده‌آلی برای گرفتن تصاویر بدون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هستند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899" y="2388764"/>
            <a:ext cx="2905125" cy="17954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64717" y="42569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تنظیمات دوربین</a:t>
            </a:r>
            <a:endParaRPr lang="en-US" sz="2187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100899" y="4831935"/>
            <a:ext cx="2905125" cy="2798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تنظیمات دقیق دوربین 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مانند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زمان </a:t>
            </a:r>
            <a:r>
              <a:rPr lang="en-US" sz="20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نوردهی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مناسب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دیافراگم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0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ایزو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پایین</a:t>
            </a:r>
            <a:r>
              <a:rPr lang="fa-IR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همراه با </a:t>
            </a:r>
            <a:r>
              <a:rPr lang="en-US" sz="20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نصب دوربین بر روی سه پایه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از بروز نویز در تصاویر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جلوگیری</a:t>
            </a:r>
            <a:r>
              <a:rPr lang="en-US" sz="20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می‌کند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1BFD8-131A-67D8-FEBE-B6B4144DF57C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4510" y="293441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نویز در تصاویر رنگی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962043"/>
            <a:ext cx="7477601" cy="1871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 در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تصاویر رنگی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معمولاً به صورت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دانه‌های رنگارنگ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نامنظم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</a:t>
            </a:r>
            <a:r>
              <a:rPr lang="fa-IR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تصویر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دیده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می‌شود</a:t>
            </a:r>
            <a:r>
              <a:rPr lang="fa-IR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نویز می‌تواند ناشی از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حساسیت بالای حسگر 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شرایط نوری نامناسب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تنظیمات نادرست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باشد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8AF93-2A80-74DA-D22F-A3DEF5EB0609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905474" y="1649041"/>
            <a:ext cx="3123724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85"/>
              </a:lnSpc>
              <a:buNone/>
            </a:pPr>
            <a:r>
              <a:rPr lang="en-US" sz="4000" b="1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چند نمونه از تصاویر نویز دار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3332440" y="2240756"/>
            <a:ext cx="3752612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endParaRPr lang="en-US" sz="148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65" y="143187"/>
            <a:ext cx="4124194" cy="412419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766" y="167376"/>
            <a:ext cx="4124194" cy="412419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746" y="3311658"/>
            <a:ext cx="4434883" cy="44348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552968" y="7238881"/>
            <a:ext cx="3752612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77"/>
              </a:lnSpc>
              <a:buNone/>
            </a:pPr>
            <a:endParaRPr lang="en-US" sz="148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B6356A-1B2E-997E-6522-F418AF796EC8}"/>
              </a:ext>
            </a:extLst>
          </p:cNvPr>
          <p:cNvSpPr txBox="1"/>
          <p:nvPr/>
        </p:nvSpPr>
        <p:spPr>
          <a:xfrm>
            <a:off x="526064" y="4909662"/>
            <a:ext cx="41241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b="1" dirty="0">
                <a:solidFill>
                  <a:srgbClr val="C6BFE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البته ناگفته نماند که چند سال پیش عکس های نویز دار به شدت مد بود و حتا همچنان هم بعضی ها برای زیبا کردن عکس هایشانم به ان نویز اضافه میکنند</a:t>
            </a:r>
            <a:endParaRPr lang="en-US" sz="2800" b="1" dirty="0">
              <a:solidFill>
                <a:srgbClr val="C6BFE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BDF39-2779-3661-B1F5-5B25B489DF8C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3593" y="2151093"/>
            <a:ext cx="4996696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نویز در تصاویر سیاه و سفید</a:t>
            </a:r>
            <a:endParaRPr lang="en-US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3161390"/>
            <a:ext cx="7477601" cy="185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تصاویر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سیاه و سفید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نویز اغلب به صورت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دانه‌های مشخص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پراکنده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در تصویر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نمایان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می‌شود</a:t>
            </a:r>
            <a:r>
              <a:rPr lang="fa-IR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نویز ممکن است ناشی از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حساسیت حسگر دوربی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ن،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میزان نور نامناسب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یا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تنظیمات غلط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باشد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33199" y="721128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توضیحات بیشتر اسلاید بعد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3EEA134-ABF2-A511-B76F-175371636C6C}"/>
              </a:ext>
            </a:extLst>
          </p:cNvPr>
          <p:cNvSpPr/>
          <p:nvPr/>
        </p:nvSpPr>
        <p:spPr>
          <a:xfrm>
            <a:off x="6282013" y="6889531"/>
            <a:ext cx="788276" cy="1229710"/>
          </a:xfrm>
          <a:prstGeom prst="downArrow">
            <a:avLst/>
          </a:prstGeom>
          <a:solidFill>
            <a:srgbClr val="582E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C7369AC-84DE-FD88-7B61-F0D8661114FB}"/>
              </a:ext>
            </a:extLst>
          </p:cNvPr>
          <p:cNvSpPr/>
          <p:nvPr/>
        </p:nvSpPr>
        <p:spPr>
          <a:xfrm>
            <a:off x="2073593" y="6889531"/>
            <a:ext cx="788276" cy="1229710"/>
          </a:xfrm>
          <a:prstGeom prst="downArrow">
            <a:avLst/>
          </a:prstGeom>
          <a:solidFill>
            <a:srgbClr val="582E7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D9A30-0698-B424-5BAE-301DF8544A21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077444" y="109443"/>
            <a:ext cx="5552956" cy="3458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buSzPct val="100000"/>
              <a:buChar char="•"/>
            </a:pP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 در تصاویر سیاه و سفید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به عنوان اشکالی از نوع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مشکلات پردازش تصویر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مطرح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نویز در تصاویر سیاه و سفید بیشتر به دلیل عواملی مانند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خطاهای سنسور تصویر، خطاهای تجهیزات ذخیره سازی، شرایط نامطلوب نوری و تداخلات الکترونیک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ی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ایجاد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نویز می‌تواند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به صورت نقاط سفید یا سیاه کوچک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در تصویر ظاهر شود.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124706" y="3056809"/>
            <a:ext cx="5908358" cy="3458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برای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 نویز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تصاویر سیاه و سفید، می‌توان از روش‌هایی مانند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فیلترهای پردازش تصویر، تکنیک‌های بازسازی تصویر و روش‌های مبتنی بر آمار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کرد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روش‌ها به منظور حذف نویز، بهبود کیفیت تصویر و بازسازی جزئیات گمشده در تصویر به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می‌روند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082326" y="949523"/>
            <a:ext cx="2931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6" y="109443"/>
            <a:ext cx="3458508" cy="3458508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A61E6ADB-B203-A60B-C9B2-5D3D5AA5D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595" y="4489915"/>
            <a:ext cx="3458508" cy="3458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AB0568-B3C6-794C-FAEA-7F629A0D7825}"/>
              </a:ext>
            </a:extLst>
          </p:cNvPr>
          <p:cNvSpPr txBox="1"/>
          <p:nvPr/>
        </p:nvSpPr>
        <p:spPr>
          <a:xfrm>
            <a:off x="198297" y="5533697"/>
            <a:ext cx="5108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می‌توانید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نرم‌افزارهای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ویرایش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تصویر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مانند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فتوشاپ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،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لایتروم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برای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تصاویر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سیاه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سفید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کنید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نرم‌افزارها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ابزارها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فیلترهای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مختلفی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را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برای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حذف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فراهم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می‌کنند</a:t>
            </a:r>
            <a:endParaRPr lang="en-US" sz="2400" dirty="0">
              <a:solidFill>
                <a:srgbClr val="DAD8E9"/>
              </a:solidFill>
              <a:latin typeface="Calibri" panose="020F0502020204030204" pitchFamily="34" charset="0"/>
              <a:ea typeface="Mukta" pitchFamily="34" charset="-122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3514C-87C8-4288-FB55-99DE1167501A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044" y="2921898"/>
            <a:ext cx="8661202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شرایطی که موجب ایجاد نویز در تصاویر می شود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4044" y="3996274"/>
            <a:ext cx="90262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سرعت شاتر بالا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ایزو بالا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شرایط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کم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 موارد باعث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افزایش حساسیت حسگر 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شده و در نتیجه نویز تصویر را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بیشت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94044" y="5284636"/>
            <a:ext cx="90262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عکاسی در محیط‌های با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 ضعیف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یا وجود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منابع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نوری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نامناسب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این شرایط موجب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 کیفیت </a:t>
            </a:r>
            <a:r>
              <a:rPr lang="en-US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ایجاد نویز در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آن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می‌شود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4044" y="6856774"/>
            <a:ext cx="90262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لنزهای نامرغوب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یا وجود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ذرات گرد و غبار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داخل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این عوامل می‌توانند منجر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به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</a:t>
            </a:r>
            <a:r>
              <a:rPr lang="en-US" sz="2400" b="1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کیفیت تصویر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درنتیجه ایجاد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گردند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7A80A-67EE-2659-71AB-03125AD8C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45" y="2793780"/>
            <a:ext cx="5448255" cy="5435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C93B6-E181-716D-3BC0-AA325B0DCF0C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7593" y="1329342"/>
            <a:ext cx="5756434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Calibri" panose="020F0502020204030204" pitchFamily="34" charset="0"/>
                <a:ea typeface="Prompt" pitchFamily="34" charset="-122"/>
                <a:cs typeface="Calibri" panose="020F0502020204030204" pitchFamily="34" charset="0"/>
              </a:rPr>
              <a:t>روش های کاهش نویز در تصاویر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188601" y="2881774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سرعت شاتر کم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و ایزو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پایین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شرایط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نور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کافی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تنظیمات به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 حساسیت حسگر دوربین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کاهش نویز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تصویر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کمک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188601" y="444768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بکارگیری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فیلترهای کاهش نویز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در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نرم‌افزارهای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ویرایش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تصویر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فیلترها با تشخیص و حذف نویز موجود در تصویر، به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بهبود کیفیت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آن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کمک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88601" y="6067117"/>
            <a:ext cx="7122200" cy="1374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ctr">
              <a:lnSpc>
                <a:spcPts val="2799"/>
              </a:lnSpc>
              <a:buSzPct val="100000"/>
              <a:buChar char="•"/>
            </a:pP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استفاده از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لنزهای با کیفیت بالا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و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تمیز کردن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منظم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دوربین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از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ایجاد نویز ناشی از </a:t>
            </a:r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عیوب اپتیکی و ذرات گرد و غبار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جلوگیری</a:t>
            </a:r>
            <a:r>
              <a:rPr lang="en-US" sz="2400" dirty="0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DAD8E9"/>
                </a:solidFill>
                <a:latin typeface="Calibri" panose="020F0502020204030204" pitchFamily="34" charset="0"/>
                <a:ea typeface="Mukta" pitchFamily="34" charset="-122"/>
                <a:cs typeface="Calibri" panose="020F0502020204030204" pitchFamily="34" charset="0"/>
              </a:rPr>
              <a:t>می‌کند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4373E-B68C-A910-BF13-CD33FA740533}"/>
              </a:ext>
            </a:extLst>
          </p:cNvPr>
          <p:cNvSpPr txBox="1"/>
          <p:nvPr/>
        </p:nvSpPr>
        <p:spPr>
          <a:xfrm>
            <a:off x="0" y="7693572"/>
            <a:ext cx="614855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1052</Words>
  <Application>Microsoft Office PowerPoint</Application>
  <PresentationFormat>Custom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Mukta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arshia rismani</cp:lastModifiedBy>
  <cp:revision>6</cp:revision>
  <dcterms:created xsi:type="dcterms:W3CDTF">2024-05-09T01:15:17Z</dcterms:created>
  <dcterms:modified xsi:type="dcterms:W3CDTF">2024-05-23T05:19:27Z</dcterms:modified>
</cp:coreProperties>
</file>